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6" r:id="rId4"/>
    <p:sldId id="262" r:id="rId5"/>
    <p:sldId id="263" r:id="rId6"/>
    <p:sldId id="259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2E70F"/>
    <a:srgbClr val="3C1A56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69" d="100"/>
          <a:sy n="69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F7AD-4540-479D-92A4-6D0F94F9D1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2502-FA32-4F33-9BC6-65371C1E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gif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14.gi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7.bin"/><Relationship Id="rId7" Type="http://schemas.openxmlformats.org/officeDocument/2006/relationships/image" Target="../media/image7.gif"/><Relationship Id="rId12" Type="http://schemas.openxmlformats.org/officeDocument/2006/relationships/image" Target="../media/image4.emf"/><Relationship Id="rId17" Type="http://schemas.openxmlformats.org/officeDocument/2006/relationships/image" Target="../media/image5.wmf"/><Relationship Id="rId25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2.jpeg"/><Relationship Id="rId5" Type="http://schemas.openxmlformats.org/officeDocument/2006/relationships/oleObject" Target="../embeddings/oleObject1.bin"/><Relationship Id="rId15" Type="http://schemas.openxmlformats.org/officeDocument/2006/relationships/hyperlink" Target="Giao%20an%20&#273;i&#7879;n%20t&#7917;/Package%20-%20Lessondt1/Lesson.exe" TargetMode="External"/><Relationship Id="rId23" Type="http://schemas.openxmlformats.org/officeDocument/2006/relationships/image" Target="../media/image11.gif"/><Relationship Id="rId10" Type="http://schemas.openxmlformats.org/officeDocument/2006/relationships/image" Target="../media/image8.gif"/><Relationship Id="rId19" Type="http://schemas.openxmlformats.org/officeDocument/2006/relationships/image" Target="../media/image6.wmf"/><Relationship Id="rId4" Type="http://schemas.openxmlformats.org/officeDocument/2006/relationships/audio" Target="../media/audio2.wav"/><Relationship Id="rId9" Type="http://schemas.openxmlformats.org/officeDocument/2006/relationships/image" Target="../media/image3.wmf"/><Relationship Id="rId14" Type="http://schemas.openxmlformats.org/officeDocument/2006/relationships/image" Target="../media/image10.wmf"/><Relationship Id="rId22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hyperlink" Target="http://www.bigoo.ws/Images/fishes-gif/Fishes-185533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hi%20huy&#7879;n%20Oanh\c&#225;%20v&#224;ng%20b&#417;i%20&#273;&#227;%20c&#225;t.mp3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oo.ws/Images/fishes-gif/Fishes-185533.htm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dmin\Pictures\choc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57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2397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CÔ ĐÃ ĐẾN DỰ!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6615914" cy="8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 các cô mạnh khỏe!</a:t>
            </a:r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2686" y="2895600"/>
            <a:ext cx="6615914" cy="8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Chúc các bé học giỏi!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6300788" y="4460875"/>
          <a:ext cx="18669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5" imgW="1075320" imgH="1379160" progId="">
                  <p:embed/>
                </p:oleObj>
              </mc:Choice>
              <mc:Fallback>
                <p:oleObj name="CorelDRAW" r:id="rId5" imgW="1075320" imgH="1379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460875"/>
                        <a:ext cx="1866900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1" name="Picture 3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84213" cy="673100"/>
          </a:xfrm>
          <a:prstGeom prst="rect">
            <a:avLst/>
          </a:prstGeom>
          <a:noFill/>
        </p:spPr>
      </p:pic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635000" y="836613"/>
          <a:ext cx="5524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8" imgW="349560" imgH="918360" progId="">
                  <p:embed/>
                </p:oleObj>
              </mc:Choice>
              <mc:Fallback>
                <p:oleObj name="CorelDRAW" r:id="rId8" imgW="349560" imgH="918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836613"/>
                        <a:ext cx="5524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3" name="Picture 5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2950" y="4533900"/>
            <a:ext cx="1152525" cy="1020763"/>
          </a:xfrm>
          <a:prstGeom prst="rect">
            <a:avLst/>
          </a:prstGeom>
          <a:noFill/>
        </p:spPr>
      </p:pic>
      <p:pic>
        <p:nvPicPr>
          <p:cNvPr id="135174" name="Picture 6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5250" y="4460875"/>
            <a:ext cx="1152525" cy="1020763"/>
          </a:xfrm>
          <a:prstGeom prst="rect">
            <a:avLst/>
          </a:prstGeom>
          <a:noFill/>
        </p:spPr>
      </p:pic>
      <p:pic>
        <p:nvPicPr>
          <p:cNvPr id="135175" name="Picture 7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5084763"/>
            <a:ext cx="1152525" cy="1020762"/>
          </a:xfrm>
          <a:prstGeom prst="rect">
            <a:avLst/>
          </a:prstGeom>
          <a:noFill/>
        </p:spPr>
      </p:pic>
      <p:pic>
        <p:nvPicPr>
          <p:cNvPr id="135176" name="Picture 8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67850" y="5837238"/>
            <a:ext cx="1152525" cy="1020762"/>
          </a:xfrm>
          <a:prstGeom prst="rect">
            <a:avLst/>
          </a:prstGeom>
          <a:noFill/>
        </p:spPr>
      </p:pic>
      <p:graphicFrame>
        <p:nvGraphicFramePr>
          <p:cNvPr id="135177" name="Object 9"/>
          <p:cNvGraphicFramePr>
            <a:graphicFrameLocks noChangeAspect="1"/>
          </p:cNvGraphicFramePr>
          <p:nvPr/>
        </p:nvGraphicFramePr>
        <p:xfrm>
          <a:off x="6516688" y="5853113"/>
          <a:ext cx="20415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11" imgW="1389240" imgH="686160" progId="">
                  <p:embed/>
                </p:oleObj>
              </mc:Choice>
              <mc:Fallback>
                <p:oleObj name="CorelDRAW" r:id="rId11" imgW="1389240" imgH="686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853113"/>
                        <a:ext cx="20415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8" name="Picture 10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7413" y="4941888"/>
            <a:ext cx="1152525" cy="1020762"/>
          </a:xfrm>
          <a:prstGeom prst="rect">
            <a:avLst/>
          </a:prstGeom>
          <a:noFill/>
        </p:spPr>
      </p:pic>
      <p:pic>
        <p:nvPicPr>
          <p:cNvPr id="135179" name="Picture 11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750" y="4495800"/>
            <a:ext cx="1152525" cy="1020763"/>
          </a:xfrm>
          <a:prstGeom prst="rect">
            <a:avLst/>
          </a:prstGeom>
          <a:noFill/>
        </p:spPr>
      </p:pic>
      <p:pic>
        <p:nvPicPr>
          <p:cNvPr id="135180" name="Picture 12" descr="DSTARS-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4292600"/>
            <a:ext cx="1152525" cy="1020763"/>
          </a:xfrm>
          <a:prstGeom prst="rect">
            <a:avLst/>
          </a:prstGeom>
          <a:noFill/>
        </p:spPr>
      </p:pic>
      <p:pic>
        <p:nvPicPr>
          <p:cNvPr id="135181" name="Picture 13" descr="aminatli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5713413" y="3363912"/>
            <a:ext cx="6858000" cy="130175"/>
          </a:xfrm>
          <a:prstGeom prst="rect">
            <a:avLst/>
          </a:prstGeom>
          <a:noFill/>
        </p:spPr>
      </p:pic>
      <p:pic>
        <p:nvPicPr>
          <p:cNvPr id="135182" name="Picture 14" descr="aminatli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38100"/>
            <a:ext cx="9144000" cy="114300"/>
          </a:xfrm>
          <a:prstGeom prst="rect">
            <a:avLst/>
          </a:prstGeom>
          <a:noFill/>
        </p:spPr>
      </p:pic>
      <p:pic>
        <p:nvPicPr>
          <p:cNvPr id="135183" name="Picture 15" descr="aminatli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-3414712" y="3363912"/>
            <a:ext cx="6858000" cy="130175"/>
          </a:xfrm>
          <a:prstGeom prst="rect">
            <a:avLst/>
          </a:prstGeom>
          <a:noFill/>
        </p:spPr>
      </p:pic>
      <p:pic>
        <p:nvPicPr>
          <p:cNvPr id="135184" name="Picture 16" descr="aminatli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819900"/>
            <a:ext cx="9144000" cy="114300"/>
          </a:xfrm>
          <a:prstGeom prst="rect">
            <a:avLst/>
          </a:prstGeom>
          <a:noFill/>
        </p:spPr>
      </p:pic>
      <p:pic>
        <p:nvPicPr>
          <p:cNvPr id="135185" name="Picture 17" descr="POINSET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5626853">
            <a:off x="8028781" y="-8731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6" name="Picture 18" descr="POINSET2">
            <a:hlinkClick r:id="rId15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-2381" y="5869781"/>
            <a:ext cx="990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" y="5867400"/>
            <a:ext cx="9144000" cy="990600"/>
            <a:chOff x="0" y="3079"/>
            <a:chExt cx="5760" cy="1241"/>
          </a:xfrm>
        </p:grpSpPr>
        <p:graphicFrame>
          <p:nvGraphicFramePr>
            <p:cNvPr id="135188" name="Object 20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Clip" r:id="rId16" imgW="4446000" imgH="4417560" progId="">
                    <p:embed/>
                  </p:oleObj>
                </mc:Choice>
                <mc:Fallback>
                  <p:oleObj name="Clip" r:id="rId16" imgW="4446000" imgH="44175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89" name="Object 21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Clip" r:id="rId18" imgW="4286160" imgH="3676320" progId="">
                    <p:embed/>
                  </p:oleObj>
                </mc:Choice>
                <mc:Fallback>
                  <p:oleObj name="Clip" r:id="rId18" imgW="4286160" imgH="367632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90" name="Object 22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Clip" r:id="rId20" imgW="4446000" imgH="4417560" progId="">
                    <p:embed/>
                  </p:oleObj>
                </mc:Choice>
                <mc:Fallback>
                  <p:oleObj name="Clip" r:id="rId20" imgW="4446000" imgH="44175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91" name="Object 23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Clip" r:id="rId21" imgW="4286160" imgH="3676320" progId="">
                    <p:embed/>
                  </p:oleObj>
                </mc:Choice>
                <mc:Fallback>
                  <p:oleObj name="Clip" r:id="rId21" imgW="4286160" imgH="367632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92" name="Object 24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Clip" r:id="rId22" imgW="4286160" imgH="3676320" progId="">
                    <p:embed/>
                  </p:oleObj>
                </mc:Choice>
                <mc:Fallback>
                  <p:oleObj name="Clip" r:id="rId22" imgW="4286160" imgH="367632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5193" name="Picture 25" descr="flower4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33600" y="5486400"/>
            <a:ext cx="914400" cy="774700"/>
          </a:xfrm>
          <a:prstGeom prst="rect">
            <a:avLst/>
          </a:prstGeom>
          <a:noFill/>
        </p:spPr>
      </p:pic>
      <p:pic>
        <p:nvPicPr>
          <p:cNvPr id="135194" name="Picture 26" descr="thanhcongmymankhoaibang!!!_683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124200"/>
            <a:ext cx="3886200" cy="2667000"/>
          </a:xfrm>
          <a:prstGeom prst="rect">
            <a:avLst/>
          </a:prstGeom>
          <a:noFill/>
        </p:spPr>
      </p:pic>
      <p:pic>
        <p:nvPicPr>
          <p:cNvPr id="135195" name="Picture 27" descr="butter3clr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-26013016" flipH="1" flipV="1">
            <a:off x="80169" y="3272631"/>
            <a:ext cx="1498600" cy="1658938"/>
          </a:xfrm>
          <a:prstGeom prst="rect">
            <a:avLst/>
          </a:prstGeom>
          <a:noFill/>
        </p:spPr>
      </p:pic>
      <p:pic>
        <p:nvPicPr>
          <p:cNvPr id="135196" name="Picture 28" descr="butter3clr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-6888833">
            <a:off x="7508082" y="2631281"/>
            <a:ext cx="1600200" cy="1671637"/>
          </a:xfrm>
          <a:prstGeom prst="rect">
            <a:avLst/>
          </a:prstGeom>
          <a:noFill/>
        </p:spPr>
      </p:pic>
      <p:pic>
        <p:nvPicPr>
          <p:cNvPr id="135197" name="Picture 29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3400" y="5715000"/>
            <a:ext cx="457200" cy="266700"/>
          </a:xfrm>
          <a:prstGeom prst="rect">
            <a:avLst/>
          </a:prstGeom>
          <a:noFill/>
        </p:spPr>
      </p:pic>
      <p:pic>
        <p:nvPicPr>
          <p:cNvPr id="135198" name="Picture 30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38200" y="5943600"/>
            <a:ext cx="457200" cy="266700"/>
          </a:xfrm>
          <a:prstGeom prst="rect">
            <a:avLst/>
          </a:prstGeom>
          <a:noFill/>
        </p:spPr>
      </p:pic>
      <p:pic>
        <p:nvPicPr>
          <p:cNvPr id="135199" name="Picture 31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133600" y="5562600"/>
            <a:ext cx="457200" cy="266700"/>
          </a:xfrm>
          <a:prstGeom prst="rect">
            <a:avLst/>
          </a:prstGeom>
          <a:noFill/>
        </p:spPr>
      </p:pic>
      <p:pic>
        <p:nvPicPr>
          <p:cNvPr id="135200" name="Picture 32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10000" y="5715000"/>
            <a:ext cx="457200" cy="266700"/>
          </a:xfrm>
          <a:prstGeom prst="rect">
            <a:avLst/>
          </a:prstGeom>
          <a:noFill/>
        </p:spPr>
      </p:pic>
      <p:pic>
        <p:nvPicPr>
          <p:cNvPr id="135201" name="Picture 33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rot="287986">
            <a:off x="1216271" y="4946701"/>
            <a:ext cx="457200" cy="196676"/>
          </a:xfrm>
          <a:prstGeom prst="rect">
            <a:avLst/>
          </a:prstGeom>
          <a:noFill/>
        </p:spPr>
      </p:pic>
      <p:pic>
        <p:nvPicPr>
          <p:cNvPr id="135202" name="Picture 34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086600" y="4191000"/>
            <a:ext cx="457200" cy="266700"/>
          </a:xfrm>
          <a:prstGeom prst="rect">
            <a:avLst/>
          </a:prstGeom>
          <a:noFill/>
        </p:spPr>
      </p:pic>
      <p:pic>
        <p:nvPicPr>
          <p:cNvPr id="135203" name="Picture 35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76800" y="5943600"/>
            <a:ext cx="457200" cy="266700"/>
          </a:xfrm>
          <a:prstGeom prst="rect">
            <a:avLst/>
          </a:prstGeom>
          <a:noFill/>
        </p:spPr>
      </p:pic>
      <p:pic>
        <p:nvPicPr>
          <p:cNvPr id="135204" name="Picture 36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01000" y="5638800"/>
            <a:ext cx="457200" cy="266700"/>
          </a:xfrm>
          <a:prstGeom prst="rect">
            <a:avLst/>
          </a:prstGeom>
          <a:noFill/>
        </p:spPr>
      </p:pic>
      <p:pic>
        <p:nvPicPr>
          <p:cNvPr id="135205" name="Picture 37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rot="-1171539">
            <a:off x="1066800" y="3124200"/>
            <a:ext cx="457200" cy="266700"/>
          </a:xfrm>
          <a:prstGeom prst="rect">
            <a:avLst/>
          </a:prstGeom>
          <a:noFill/>
        </p:spPr>
      </p:pic>
      <p:pic>
        <p:nvPicPr>
          <p:cNvPr id="135206" name="Picture 38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686800" y="5943600"/>
            <a:ext cx="457200" cy="266700"/>
          </a:xfrm>
          <a:prstGeom prst="rect">
            <a:avLst/>
          </a:prstGeom>
          <a:noFill/>
        </p:spPr>
      </p:pic>
      <p:pic>
        <p:nvPicPr>
          <p:cNvPr id="135207" name="Picture 39" descr="3d butterfly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62400" y="2819400"/>
            <a:ext cx="457200" cy="266700"/>
          </a:xfrm>
          <a:prstGeom prst="rect">
            <a:avLst/>
          </a:prstGeom>
          <a:noFill/>
        </p:spPr>
      </p:pic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1219200" y="488990"/>
            <a:ext cx="7315200" cy="3016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cô giáo</a:t>
            </a:r>
          </a:p>
          <a:p>
            <a:pPr algn="ctr">
              <a:spcBef>
                <a:spcPts val="1200"/>
              </a:spcBef>
            </a:pP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hội thi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20069 L -0.20955 -0.24601 L -0.18872 -0.55768 L -0.37448 -0.42242 L -0.46181 -0.46659 L -0.2033 -0.67445 L -0.58872 -0.6874 L -1.05938 -0.26219 L -1.08386 -0.04786 L -0.82778 -0.91144 L -0.6474 -0.51144 L -0.75365 -0.53364 L -0.85417 -0.50196 L -0.92518 -0.45433 L -0.81007 -0.4067 L -0.67361 -0.42867 L -1.0375 -0.81387 L -1.09844 -0.59653 L -0.92761 -0.32693 L -0.93976 -0.31745 L -0.94618 -0.50821 L -0.6474 -0.59399 L -0.72396 -0.64185 L -0.88386 -0.62913 L -0.98768 -0.62266 L -1.07275 -0.51792 L -0.94896 -0.26682 L -0.98629 -0.86913 L -0.35695 -0.87884 L -0.45938 -0.65503 L -0.94254 -0.91144 L -0.679 -0.87884 L -0.52778 -0.92439 L -0.15938 -0.8756 L -0.35938 -0.64185 L -0.74167 -0.6067 L -0.85695 -0.62913 L -0.91667 -0.54034 L -0.58785 -0.65133 L -0.79792 -0.68578 L -0.99028 -0.5563 L -0.97552 -0.42867 L -0.73264 -0.91792 L -0.27413 -0.83352 " pathEditMode="relative" rAng="0" ptsTypes="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2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7.09498E-7 C 0.0415 -0.02519 0.05799 0.0654 0.08229 0.0654 C 0.10973 0.0654 0.07848 -0.0349 0.08733 -0.00971 C 0.09462 -0.01479 0.10851 0.05454 0.12327 0.0654 C 0.13334 0.06309 0.1408 -0.02334 0.14896 -0.02334 C 0.16007 -0.0342 0.15955 0.06147 0.17205 0.0654 C 0.18108 0.06494 0.19375 -0.02519 0.20278 -0.02681 C 0.21736 -0.04599 0.21476 0.05893 0.22587 0.05523 C 0.2316 0.0557 0.23403 -0.0245 0.24115 -0.02334 C 0.24861 -0.02219 0.26181 0.06355 0.26927 0.06194 C 0.29358 0.06194 0.27761 -0.0587 0.28716 -0.03351 C 0.29653 -0.03975 0.30278 0.03328 0.31528 0.0483 C 0.325 0.04876 0.33646 -0.03051 0.34375 -0.03004 C 0.35365 -0.04137 0.34775 0.04668 0.3592 0.05177 C 0.36598 0.05131 0.37726 -0.03397 0.3849 -0.03351 C 0.39393 -0.04137 0.39323 0.05778 0.40538 0.05523 C 0.41094 0.0557 0.41146 -0.03004 0.41806 -0.03004 C 0.425 -0.03004 0.43907 0.05523 0.44618 0.05523 C 0.45591 0.0654 0.45209 -0.0208 0.46181 -0.03004 C 0.46979 -0.03051 0.48542 0.05154 0.49497 0.05177 C 0.50695 0.07973 0.4875 -0.02889 0.51823 -0.02889 C 0.52657 -0.0282 0.53507 0.0446 0.54896 0.04946 C 0.55712 0.0483 0.55938 -0.03813 0.5691 -0.03582 C 0.58108 -0.05292 0.59445 0.0654 0.60764 0.06309 C 0.61545 0.0654 0.60677 -0.02172 0.61545 -0.02219 C 0.62396 -0.02265 0.6507 0.06101 0.65886 0.05986 C 0.68351 0.05986 0.65469 -0.05408 0.66424 -0.02889 C 0.67292 -0.03282 0.68455 0.03212 0.69775 0.04622 C 0.7092 0.04622 0.72448 -0.03305 0.73351 -0.02889 C 0.74427 -0.02034 0.74393 0.02727 0.75157 0.07164 C 0.7632 0.07465 0.79479 -0.01017 0.80295 -0.01017 C 0.81111 -0.01017 0.79184 0.07002 0.80035 0.07164 C 0.80886 0.07326 0.84427 -0.00162 0.85417 7.09498E-7 C 0.86407 0.00162 0.84948 0.0825 0.85938 0.08204 C 0.86927 0.08158 0.89861 -0.00901 0.9132 -0.00347 C 0.92778 0.00208 0.9415 0.08297 0.94653 0.11602 C 0.95157 0.14906 0.9507 0.1553 0.94393 0.19459 C 0.93716 0.23388 0.91198 0.30206 0.90556 0.35151 C 0.89913 0.40097 0.91111 0.44141 0.90556 0.49156 C 0.9 0.54171 0.89844 0.70488 0.87223 0.65195 " pathEditMode="relative" rAng="0" ptsTypes="fffafafaaffafafaafaffafaaffafaaaaaaaaaaf">
                                      <p:cBhvr>
                                        <p:cTn id="11" dur="7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3 0.05133 C -0.0323 0.24301 0.01459 0.39029 0.0724 0.39029 C 0.1323 0.39029 0.18021 0.24301 0.18021 0.05133 C 0.18021 -0.14081 0.22657 -0.28671 0.28681 -0.28671 C 0.3448 -0.28671 0.39271 -0.14081 0.39271 0.05133 " pathEditMode="relative" rAng="0" ptsTypes="fffff">
                                      <p:cBhvr>
                                        <p:cTn id="13" dur="5000" fill="hold"/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0.04908 C -0.32153 0.03542 -0.30539 -0.10717 -0.26459 -0.09768 C -0.20243 -0.08403 -0.17796 0.01713 -0.12084 -0.08403 C -0.0849 -0.14375 -0.04254 -0.29444 -0.01129 -0.29005 C 0.05902 -0.28518 0.07343 -0.13032 0.07343 0.01227 C 0.07534 0.21343 -0.01615 0.38287 -0.12743 0.40185 C -0.23993 0.41597 -0.33299 0.2 -0.325 0.04908 Z " pathEditMode="relative" rAng="0" ptsTypes="fffffff">
                                      <p:cBhvr>
                                        <p:cTn id="15" dur="50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ong-duoi-chon, rong-duoi-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9144000" cy="7467600"/>
          </a:xfrm>
          <a:prstGeom prst="rect">
            <a:avLst/>
          </a:prstGeom>
        </p:spPr>
      </p:pic>
      <p:pic>
        <p:nvPicPr>
          <p:cNvPr id="5" name="Picture 3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986">
            <a:off x="4503227" y="4514583"/>
            <a:ext cx="457200" cy="196676"/>
          </a:xfrm>
          <a:prstGeom prst="rect">
            <a:avLst/>
          </a:prstGeom>
          <a:noFill/>
        </p:spPr>
      </p:pic>
      <p:pic>
        <p:nvPicPr>
          <p:cNvPr id="6" name="Picture 3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986">
            <a:off x="1150428" y="552183"/>
            <a:ext cx="457200" cy="196676"/>
          </a:xfrm>
          <a:prstGeom prst="rect">
            <a:avLst/>
          </a:prstGeom>
          <a:noFill/>
        </p:spPr>
      </p:pic>
      <p:pic>
        <p:nvPicPr>
          <p:cNvPr id="7" name="Picture 3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986">
            <a:off x="3284025" y="856982"/>
            <a:ext cx="457200" cy="196676"/>
          </a:xfrm>
          <a:prstGeom prst="rect">
            <a:avLst/>
          </a:prstGeom>
          <a:noFill/>
        </p:spPr>
      </p:pic>
      <p:pic>
        <p:nvPicPr>
          <p:cNvPr id="8" name="Picture 3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986">
            <a:off x="6179626" y="5124183"/>
            <a:ext cx="457200" cy="196676"/>
          </a:xfrm>
          <a:prstGeom prst="rect">
            <a:avLst/>
          </a:prstGeom>
          <a:noFill/>
        </p:spPr>
      </p:pic>
      <p:pic>
        <p:nvPicPr>
          <p:cNvPr id="10" name="Picture 3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986">
            <a:off x="5570026" y="1009383"/>
            <a:ext cx="457200" cy="196676"/>
          </a:xfrm>
          <a:prstGeom prst="rect">
            <a:avLst/>
          </a:prstGeom>
          <a:noFill/>
        </p:spPr>
      </p:pic>
      <p:pic>
        <p:nvPicPr>
          <p:cNvPr id="11" name="Picture 3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986">
            <a:off x="8313227" y="475983"/>
            <a:ext cx="457200" cy="19667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599" y="1"/>
            <a:ext cx="84582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 GD VÀ ĐT HUYỆN GIA LÂM</a:t>
            </a:r>
          </a:p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 MẦM NON CỔ BI</a:t>
            </a:r>
          </a:p>
          <a:p>
            <a:pPr algn="ctr">
              <a:spcBef>
                <a:spcPct val="50000"/>
              </a:spcBef>
            </a:pPr>
            <a:endParaRPr lang="en-US" sz="36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05200"/>
            <a:ext cx="733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ĐỌC THƠ “RONG VÀ CÁ”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038600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MG Bé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2" descr="Fishes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2000" y="5791200"/>
            <a:ext cx="1371600" cy="533400"/>
          </a:xfrm>
          <a:prstGeom prst="rect">
            <a:avLst/>
          </a:prstGeom>
          <a:noFill/>
        </p:spPr>
      </p:pic>
      <p:pic>
        <p:nvPicPr>
          <p:cNvPr id="21" name="Picture 12" descr="Fishes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162800" y="4419600"/>
            <a:ext cx="1371600" cy="533400"/>
          </a:xfrm>
          <a:prstGeom prst="rect">
            <a:avLst/>
          </a:prstGeom>
          <a:noFill/>
        </p:spPr>
      </p:pic>
      <p:pic>
        <p:nvPicPr>
          <p:cNvPr id="22" name="Picture 10" descr="Fishes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6096000"/>
            <a:ext cx="1600200" cy="449263"/>
          </a:xfrm>
          <a:prstGeom prst="rect">
            <a:avLst/>
          </a:prstGeom>
          <a:noFill/>
        </p:spPr>
      </p:pic>
      <p:pic>
        <p:nvPicPr>
          <p:cNvPr id="23" name="Picture 10" descr="Fishes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96000"/>
            <a:ext cx="1600200" cy="449263"/>
          </a:xfrm>
          <a:prstGeom prst="rect">
            <a:avLst/>
          </a:prstGeom>
          <a:noFill/>
        </p:spPr>
      </p:pic>
      <p:pic>
        <p:nvPicPr>
          <p:cNvPr id="24" name="Picture 12" descr="Fishes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3810000"/>
            <a:ext cx="13716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Hình Nền\zyX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1295400"/>
            <a:ext cx="605165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 Ổn định tổ chức:</a:t>
            </a:r>
          </a:p>
          <a:p>
            <a:pPr>
              <a:spcBef>
                <a:spcPts val="12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Đi quan du lịch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Hát “Cá vàng bơi”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á vàng bơi đã cá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81200" y="4724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ình Nền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22339" y="1676400"/>
            <a:ext cx="6373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 Cô đọc thơ cho trẻ nghe: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wnloads\Be Ca hinh do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11277600"/>
          </a:xfrm>
          <a:prstGeom prst="rect">
            <a:avLst/>
          </a:prstGeom>
          <a:noFill/>
        </p:spPr>
      </p:pic>
      <p:pic>
        <p:nvPicPr>
          <p:cNvPr id="4" name="Picture 12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0600" y="1524000"/>
            <a:ext cx="1371600" cy="533400"/>
          </a:xfrm>
          <a:prstGeom prst="rect">
            <a:avLst/>
          </a:prstGeom>
          <a:noFill/>
        </p:spPr>
      </p:pic>
      <p:pic>
        <p:nvPicPr>
          <p:cNvPr id="6" name="Picture 10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295400"/>
            <a:ext cx="1600200" cy="449263"/>
          </a:xfrm>
          <a:prstGeom prst="rect">
            <a:avLst/>
          </a:prstGeom>
          <a:noFill/>
        </p:spPr>
      </p:pic>
      <p:pic>
        <p:nvPicPr>
          <p:cNvPr id="12" name="Picture 10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1600200" cy="449263"/>
          </a:xfrm>
          <a:prstGeom prst="rect">
            <a:avLst/>
          </a:prstGeom>
          <a:noFill/>
        </p:spPr>
      </p:pic>
      <p:pic>
        <p:nvPicPr>
          <p:cNvPr id="13" name="Picture 10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638800"/>
            <a:ext cx="1600200" cy="449263"/>
          </a:xfrm>
          <a:prstGeom prst="rect">
            <a:avLst/>
          </a:prstGeom>
          <a:noFill/>
        </p:spPr>
      </p:pic>
      <p:pic>
        <p:nvPicPr>
          <p:cNvPr id="14" name="Picture 10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0"/>
            <a:ext cx="1600200" cy="449263"/>
          </a:xfrm>
          <a:prstGeom prst="rect">
            <a:avLst/>
          </a:prstGeom>
          <a:noFill/>
        </p:spPr>
      </p:pic>
      <p:pic>
        <p:nvPicPr>
          <p:cNvPr id="15" name="Picture 12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6324600"/>
            <a:ext cx="1371600" cy="533400"/>
          </a:xfrm>
          <a:prstGeom prst="rect">
            <a:avLst/>
          </a:prstGeom>
          <a:noFill/>
        </p:spPr>
      </p:pic>
      <p:pic>
        <p:nvPicPr>
          <p:cNvPr id="16" name="Picture 12" descr="Fishes Imag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971800" y="5791200"/>
            <a:ext cx="13716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85800"/>
            <a:ext cx="7157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vừa đọc bài thơ gì?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 tác giả nào?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hoc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417403"/>
            <a:ext cx="620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3- Đàm thoại về bài thơ:</a:t>
            </a:r>
            <a:endParaRPr lang="en-US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85800"/>
            <a:ext cx="7157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vừa đọc bài thơ gì?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 tác giả nào?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hoc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417403"/>
            <a:ext cx="620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4- Trẻ đọc thơ:</a:t>
            </a:r>
            <a:endParaRPr lang="en-US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85800"/>
            <a:ext cx="7157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 vừa đọc bài thơ gì?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 tác giả nào?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hoc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417403"/>
            <a:ext cx="620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5- Kết thúc:</a:t>
            </a:r>
            <a:endParaRPr lang="en-US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149</Words>
  <Application>Microsoft Office PowerPoint</Application>
  <PresentationFormat>On-screen Show (4:3)</PresentationFormat>
  <Paragraphs>25</Paragraphs>
  <Slides>10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CorelDRAW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30</cp:revision>
  <dcterms:created xsi:type="dcterms:W3CDTF">2014-12-20T13:56:28Z</dcterms:created>
  <dcterms:modified xsi:type="dcterms:W3CDTF">2022-03-19T02:46:46Z</dcterms:modified>
</cp:coreProperties>
</file>